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4" r:id="rId9"/>
    <p:sldId id="266" r:id="rId10"/>
    <p:sldId id="267" r:id="rId11"/>
    <p:sldId id="268" r:id="rId12"/>
    <p:sldId id="269" r:id="rId13"/>
    <p:sldId id="261" r:id="rId14"/>
    <p:sldId id="262" r:id="rId15"/>
    <p:sldId id="263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3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2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261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3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5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76111"/>
            <a:ext cx="704088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Watch System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3425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revolutionary DBMS project that integrates wearable technology and efficient data management for patient vitals.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04536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Design for the Smart Watch System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878455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193030"/>
            <a:ext cx="3200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Data Model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762387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optimized database design that efficiently stores and manages patient vitals data for quick retrieval and analysis.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878455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193149"/>
            <a:ext cx="2758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Normalization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76250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Utilizes data normalization techniques to minimize redundancy and improve data integrity within the database.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878455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193149"/>
            <a:ext cx="2796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Query Optimization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76250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Efficiently optimizes database queries to ensure fast and accurate retrieval of patient vitals data.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3" y="2043113"/>
            <a:ext cx="8915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 and Functionality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292912"/>
            <a:ext cx="2895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Interface </a:t>
            </a: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📲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862268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a user-friendly interface with intuitive navigation for easy access to smart watch features and health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Settings </a:t>
            </a: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⚙️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Allows users to personalize their experience by customizing settings such as display preferences and notification preferences.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292912"/>
            <a:ext cx="2316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Compatibility </a:t>
            </a: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🔄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862268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Compatible with multiple platforms, ensuring widespread accessibility and seamless integration with existing healthcare systems.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D0A2C">
              <a:alpha val="75000"/>
            </a:srgbClr>
          </a:solidFill>
          <a:ln w="13573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26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2133957" y="599837"/>
            <a:ext cx="10362486" cy="1363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68"/>
              </a:lnSpc>
              <a:buNone/>
            </a:pPr>
            <a:r>
              <a:rPr lang="en-US" sz="429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Developments and Enhancements</a:t>
            </a:r>
            <a:endParaRPr lang="en-US" sz="4294" dirty="0"/>
          </a:p>
        </p:txBody>
      </p:sp>
      <p:sp>
        <p:nvSpPr>
          <p:cNvPr id="7" name="Shape 3"/>
          <p:cNvSpPr/>
          <p:nvPr/>
        </p:nvSpPr>
        <p:spPr>
          <a:xfrm>
            <a:off x="7293412" y="2290524"/>
            <a:ext cx="43577" cy="5340906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7560588" y="2684502"/>
            <a:ext cx="763548" cy="43577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7069812" y="2460903"/>
            <a:ext cx="490776" cy="490776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3573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7254240" y="2501741"/>
            <a:ext cx="121920" cy="4089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21"/>
              </a:lnSpc>
              <a:buNone/>
            </a:pPr>
            <a:r>
              <a:rPr lang="en-US" sz="257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77" dirty="0"/>
          </a:p>
        </p:txBody>
      </p:sp>
      <p:sp>
        <p:nvSpPr>
          <p:cNvPr id="11" name="Text 7"/>
          <p:cNvSpPr/>
          <p:nvPr/>
        </p:nvSpPr>
        <p:spPr>
          <a:xfrm>
            <a:off x="8514993" y="2508647"/>
            <a:ext cx="3981450" cy="681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4"/>
              </a:lnSpc>
              <a:buNone/>
            </a:pPr>
            <a:r>
              <a:rPr lang="en-US" sz="21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Artificial Intelligence Integration</a:t>
            </a:r>
            <a:endParaRPr lang="en-US" sz="2147" dirty="0"/>
          </a:p>
        </p:txBody>
      </p:sp>
      <p:sp>
        <p:nvSpPr>
          <p:cNvPr id="12" name="Text 8"/>
          <p:cNvSpPr/>
          <p:nvPr/>
        </p:nvSpPr>
        <p:spPr>
          <a:xfrm>
            <a:off x="8514993" y="3408283"/>
            <a:ext cx="3981450" cy="1395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48"/>
              </a:lnSpc>
              <a:buNone/>
            </a:pPr>
            <a:r>
              <a:rPr lang="en-US" sz="171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AI algorithms to analyze patient vitals data and provide personalized health recommendations and alerts.</a:t>
            </a:r>
            <a:endParaRPr lang="en-US" sz="1718" dirty="0"/>
          </a:p>
        </p:txBody>
      </p:sp>
      <p:sp>
        <p:nvSpPr>
          <p:cNvPr id="13" name="Shape 9"/>
          <p:cNvSpPr/>
          <p:nvPr/>
        </p:nvSpPr>
        <p:spPr>
          <a:xfrm>
            <a:off x="6306264" y="3775234"/>
            <a:ext cx="763548" cy="43577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7069812" y="3551634"/>
            <a:ext cx="490776" cy="490776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3573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7223760" y="3592473"/>
            <a:ext cx="182880" cy="4089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21"/>
              </a:lnSpc>
              <a:buNone/>
            </a:pPr>
            <a:r>
              <a:rPr lang="en-US" sz="257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77" dirty="0"/>
          </a:p>
        </p:txBody>
      </p:sp>
      <p:sp>
        <p:nvSpPr>
          <p:cNvPr id="16" name="Text 12"/>
          <p:cNvSpPr/>
          <p:nvPr/>
        </p:nvSpPr>
        <p:spPr>
          <a:xfrm>
            <a:off x="2579727" y="3599378"/>
            <a:ext cx="3535680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84"/>
              </a:lnSpc>
              <a:buNone/>
            </a:pPr>
            <a:r>
              <a:rPr lang="en-US" sz="21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Extended Health Tracking</a:t>
            </a:r>
            <a:endParaRPr lang="en-US" sz="2147" dirty="0"/>
          </a:p>
        </p:txBody>
      </p:sp>
      <p:sp>
        <p:nvSpPr>
          <p:cNvPr id="17" name="Text 13"/>
          <p:cNvSpPr/>
          <p:nvPr/>
        </p:nvSpPr>
        <p:spPr>
          <a:xfrm>
            <a:off x="2133957" y="4158258"/>
            <a:ext cx="3981450" cy="1395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48"/>
              </a:lnSpc>
              <a:buNone/>
            </a:pPr>
            <a:r>
              <a:rPr lang="en-US" sz="171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Expand health tracking capabilities to include additional metrics and insights for a comprehensive health monitoring experience.</a:t>
            </a:r>
            <a:endParaRPr lang="en-US" sz="1718" dirty="0"/>
          </a:p>
        </p:txBody>
      </p:sp>
      <p:sp>
        <p:nvSpPr>
          <p:cNvPr id="18" name="Shape 14"/>
          <p:cNvSpPr/>
          <p:nvPr/>
        </p:nvSpPr>
        <p:spPr>
          <a:xfrm>
            <a:off x="7560588" y="5634395"/>
            <a:ext cx="763548" cy="43577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7069812" y="5410795"/>
            <a:ext cx="490776" cy="490776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3573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7223760" y="5451634"/>
            <a:ext cx="182880" cy="4089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21"/>
              </a:lnSpc>
              <a:buNone/>
            </a:pPr>
            <a:r>
              <a:rPr lang="en-US" sz="257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77" dirty="0"/>
          </a:p>
        </p:txBody>
      </p:sp>
      <p:sp>
        <p:nvSpPr>
          <p:cNvPr id="21" name="Text 17"/>
          <p:cNvSpPr/>
          <p:nvPr/>
        </p:nvSpPr>
        <p:spPr>
          <a:xfrm>
            <a:off x="8514993" y="5458539"/>
            <a:ext cx="3672840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4"/>
              </a:lnSpc>
              <a:buNone/>
            </a:pPr>
            <a:r>
              <a:rPr lang="en-US" sz="21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User Experience</a:t>
            </a:r>
            <a:endParaRPr lang="en-US" sz="2147" dirty="0"/>
          </a:p>
        </p:txBody>
      </p:sp>
      <p:sp>
        <p:nvSpPr>
          <p:cNvPr id="22" name="Text 18"/>
          <p:cNvSpPr/>
          <p:nvPr/>
        </p:nvSpPr>
        <p:spPr>
          <a:xfrm>
            <a:off x="8514993" y="6017419"/>
            <a:ext cx="3981450" cy="1395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48"/>
              </a:lnSpc>
              <a:buNone/>
            </a:pPr>
            <a:r>
              <a:rPr lang="en-US" sz="171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Continuously improve the user interface and functionality based on user feedback and evolving technological advancements.</a:t>
            </a:r>
            <a:endParaRPr lang="en-US" sz="171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326833"/>
            <a:ext cx="10210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of the Smart Watch System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273975" y="2701528"/>
            <a:ext cx="3459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Monitoring </a:t>
            </a: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⌚️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Track vital signs such as heart rate, blood pressure, and oxygen levels in real-time for accurate health monitoring.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398464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662267" y="2701528"/>
            <a:ext cx="2743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Immediate Notification To Doctor </a:t>
            </a: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🏃‍♂️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 and analyze physical activity data to help users achieve their fitness goals.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2273975" y="5031224"/>
            <a:ext cx="3352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Quick Ambulance Arrival 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Receive timely notifications and alerts about medication reminders, appointments, and abnormal health readings.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398464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662267" y="5031224"/>
            <a:ext cx="3482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</a:rPr>
              <a:t>Medicine</a:t>
            </a:r>
            <a:r>
              <a:rPr lang="en-US" sz="2187" dirty="0">
                <a:solidFill>
                  <a:srgbClr val="000000"/>
                </a:solidFill>
                <a:latin typeface="Montserrat" pitchFamily="34" charset="0"/>
              </a:rPr>
              <a:t> </a:t>
            </a:r>
            <a:r>
              <a:rPr lang="en-US" sz="2187" dirty="0">
                <a:solidFill>
                  <a:srgbClr val="DCD7E5"/>
                </a:solidFill>
                <a:latin typeface="Montserrat" pitchFamily="34" charset="0"/>
              </a:rPr>
              <a:t>Reminder</a:t>
            </a:r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Aesthetically pleasing smart watch designs that blend fashion with technology, suitable for any occasion.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014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365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Patient Vitals Data Management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6321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679752" y="267378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708434"/>
            <a:ext cx="3368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27779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490799" y="43843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Text 7"/>
          <p:cNvSpPr/>
          <p:nvPr/>
        </p:nvSpPr>
        <p:spPr>
          <a:xfrm>
            <a:off x="4645462" y="4426029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5179695" y="2516834"/>
            <a:ext cx="3192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Reports </a:t>
            </a: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📊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5179695" y="292238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 automated reports summarizing patient vitals trends and anomalies, facilitating medical diagnosis.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4645462" y="617827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4252436"/>
            <a:ext cx="2453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Analytics </a:t>
            </a: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📈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4654778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Leverage advanced analytics to gain insights from patient vitals data, contributing to personalized healthcare.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484310" y="3767613"/>
            <a:ext cx="5661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4668203"/>
            <a:ext cx="2758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23755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667137" y="4668322"/>
            <a:ext cx="2948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296400" y="4668322"/>
            <a:ext cx="2590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08295EC1-65CF-E3C3-CFC7-C943FC4C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9" y="951901"/>
            <a:ext cx="2017215" cy="138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3C870-EE29-9891-EF38-3702D45EF876}"/>
              </a:ext>
            </a:extLst>
          </p:cNvPr>
          <p:cNvSpPr txBox="1"/>
          <p:nvPr/>
        </p:nvSpPr>
        <p:spPr>
          <a:xfrm>
            <a:off x="663228" y="2407776"/>
            <a:ext cx="184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Patient’s old data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588D2B96-D104-8467-CA92-5AB2DDFC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80" y="3111690"/>
            <a:ext cx="1485056" cy="191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F164D9-B474-4D0B-0D09-B350A018CD77}"/>
              </a:ext>
            </a:extLst>
          </p:cNvPr>
          <p:cNvSpPr txBox="1"/>
          <p:nvPr/>
        </p:nvSpPr>
        <p:spPr>
          <a:xfrm>
            <a:off x="523142" y="511791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Real Time Vitals 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5B7DAFA-0673-5EC3-C933-B35D32D3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64" y="2807218"/>
            <a:ext cx="1485056" cy="154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2CE0A5-B1E3-F168-921A-4F452C71935B}"/>
              </a:ext>
            </a:extLst>
          </p:cNvPr>
          <p:cNvCxnSpPr>
            <a:stCxn id="1030" idx="3"/>
            <a:endCxn id="1034" idx="1"/>
          </p:cNvCxnSpPr>
          <p:nvPr/>
        </p:nvCxnSpPr>
        <p:spPr>
          <a:xfrm>
            <a:off x="2511234" y="1645319"/>
            <a:ext cx="1704730" cy="1934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3119C3-5550-58F1-5039-AE75791EF117}"/>
              </a:ext>
            </a:extLst>
          </p:cNvPr>
          <p:cNvCxnSpPr>
            <a:stCxn id="15" idx="3"/>
            <a:endCxn id="1034" idx="1"/>
          </p:cNvCxnSpPr>
          <p:nvPr/>
        </p:nvCxnSpPr>
        <p:spPr>
          <a:xfrm flipV="1">
            <a:off x="2033936" y="3580233"/>
            <a:ext cx="2182028" cy="488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9904D7B-D707-9CC7-7C2E-F14B2CFDA700}"/>
              </a:ext>
            </a:extLst>
          </p:cNvPr>
          <p:cNvSpPr txBox="1"/>
          <p:nvPr/>
        </p:nvSpPr>
        <p:spPr>
          <a:xfrm>
            <a:off x="4520892" y="4338542"/>
            <a:ext cx="103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Patient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FECDD6E-EC50-5229-C4B5-187CB0F5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57" y="2650561"/>
            <a:ext cx="1853086" cy="185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410FB1-3077-23FD-6227-3DBE7FB84978}"/>
              </a:ext>
            </a:extLst>
          </p:cNvPr>
          <p:cNvCxnSpPr>
            <a:stCxn id="1034" idx="3"/>
            <a:endCxn id="1036" idx="1"/>
          </p:cNvCxnSpPr>
          <p:nvPr/>
        </p:nvCxnSpPr>
        <p:spPr>
          <a:xfrm flipV="1">
            <a:off x="5701020" y="3577104"/>
            <a:ext cx="1635037" cy="3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FC387-8D48-08EE-3ED2-8B2F3150A142}"/>
              </a:ext>
            </a:extLst>
          </p:cNvPr>
          <p:cNvSpPr txBox="1"/>
          <p:nvPr/>
        </p:nvSpPr>
        <p:spPr>
          <a:xfrm>
            <a:off x="7783405" y="4350119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MySSQL</a:t>
            </a:r>
            <a:endParaRPr lang="en-IN" b="1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5EE04257-E027-9DFD-DA04-E058A4047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39" y="6360308"/>
            <a:ext cx="1708720" cy="13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29F7B77-D8A3-4360-3C8B-CB983DA9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43" y="6374652"/>
            <a:ext cx="1447595" cy="11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5E2899E-0513-664E-85D0-5AC578DEB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14834"/>
            <a:ext cx="1394021" cy="138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3B16103D-0B46-9B77-141F-732B83A55E7C}"/>
              </a:ext>
            </a:extLst>
          </p:cNvPr>
          <p:cNvCxnSpPr>
            <a:stCxn id="1038" idx="0"/>
            <a:endCxn id="34" idx="2"/>
          </p:cNvCxnSpPr>
          <p:nvPr/>
        </p:nvCxnSpPr>
        <p:spPr>
          <a:xfrm flipV="1">
            <a:off x="6405399" y="4719451"/>
            <a:ext cx="2008827" cy="164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D91CBA6B-DEE4-30DA-5B03-9F7DA8D59AF1}"/>
              </a:ext>
            </a:extLst>
          </p:cNvPr>
          <p:cNvCxnSpPr>
            <a:stCxn id="1040" idx="0"/>
            <a:endCxn id="34" idx="2"/>
          </p:cNvCxnSpPr>
          <p:nvPr/>
        </p:nvCxnSpPr>
        <p:spPr>
          <a:xfrm flipH="1" flipV="1">
            <a:off x="8414226" y="4719451"/>
            <a:ext cx="1498715" cy="1655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7" name="Picture 20">
            <a:extLst>
              <a:ext uri="{FF2B5EF4-FFF2-40B4-BE49-F238E27FC236}">
                <a16:creationId xmlns:a16="http://schemas.microsoft.com/office/drawing/2014/main" id="{DB713A3A-A308-2FD9-42DF-DFCD19DC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567" y="2637258"/>
            <a:ext cx="24574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6B1A7D2C-0B0F-4879-0E19-5874C5C6A87A}"/>
              </a:ext>
            </a:extLst>
          </p:cNvPr>
          <p:cNvCxnSpPr>
            <a:stCxn id="1036" idx="3"/>
            <a:endCxn id="1047" idx="1"/>
          </p:cNvCxnSpPr>
          <p:nvPr/>
        </p:nvCxnSpPr>
        <p:spPr>
          <a:xfrm>
            <a:off x="9189143" y="3577104"/>
            <a:ext cx="1603424" cy="3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4FFDA150-8E31-DC3C-9587-A62D6A2A5B4F}"/>
              </a:ext>
            </a:extLst>
          </p:cNvPr>
          <p:cNvSpPr txBox="1"/>
          <p:nvPr/>
        </p:nvSpPr>
        <p:spPr>
          <a:xfrm>
            <a:off x="5714301" y="7659686"/>
            <a:ext cx="138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Ambulance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F03B27D9-2B11-EC15-7C3D-726F2096699F}"/>
              </a:ext>
            </a:extLst>
          </p:cNvPr>
          <p:cNvSpPr txBox="1"/>
          <p:nvPr/>
        </p:nvSpPr>
        <p:spPr>
          <a:xfrm>
            <a:off x="9491240" y="7505625"/>
            <a:ext cx="97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Doctor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17E00B31-7FD6-02AB-3E0D-8E6C8B99D9A3}"/>
              </a:ext>
            </a:extLst>
          </p:cNvPr>
          <p:cNvSpPr txBox="1"/>
          <p:nvPr/>
        </p:nvSpPr>
        <p:spPr>
          <a:xfrm>
            <a:off x="7631779" y="1485616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Hospital</a:t>
            </a:r>
          </a:p>
        </p:txBody>
      </p: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D501B70E-287D-7F6D-A673-8AD5AE5B5325}"/>
              </a:ext>
            </a:extLst>
          </p:cNvPr>
          <p:cNvCxnSpPr>
            <a:stCxn id="1056" idx="2"/>
            <a:endCxn id="1036" idx="0"/>
          </p:cNvCxnSpPr>
          <p:nvPr/>
        </p:nvCxnSpPr>
        <p:spPr>
          <a:xfrm>
            <a:off x="8262600" y="1854948"/>
            <a:ext cx="0" cy="795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TextBox 1059">
            <a:extLst>
              <a:ext uri="{FF2B5EF4-FFF2-40B4-BE49-F238E27FC236}">
                <a16:creationId xmlns:a16="http://schemas.microsoft.com/office/drawing/2014/main" id="{712F7D4D-EEDA-B788-A571-08053705F742}"/>
              </a:ext>
            </a:extLst>
          </p:cNvPr>
          <p:cNvSpPr txBox="1"/>
          <p:nvPr/>
        </p:nvSpPr>
        <p:spPr>
          <a:xfrm>
            <a:off x="11315236" y="4503647"/>
            <a:ext cx="14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41212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833199" y="1083707"/>
            <a:ext cx="7795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1022152" y="2326600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361248"/>
            <a:ext cx="3299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293060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87862" y="407884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4113490"/>
            <a:ext cx="2727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468284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987862" y="583108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865733"/>
            <a:ext cx="3421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43509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63C7BA2F-EA8C-F564-1A25-FC96FEF46158}"/>
              </a:ext>
            </a:extLst>
          </p:cNvPr>
          <p:cNvSpPr/>
          <p:nvPr/>
        </p:nvSpPr>
        <p:spPr>
          <a:xfrm>
            <a:off x="985599" y="1236107"/>
            <a:ext cx="7795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3527C516-8762-7A98-9BBB-AE51123897B8}"/>
              </a:ext>
            </a:extLst>
          </p:cNvPr>
          <p:cNvSpPr/>
          <p:nvPr/>
        </p:nvSpPr>
        <p:spPr>
          <a:xfrm>
            <a:off x="1137999" y="1388507"/>
            <a:ext cx="7795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44672309-7341-7358-78CB-7703B060492F}"/>
              </a:ext>
            </a:extLst>
          </p:cNvPr>
          <p:cNvSpPr/>
          <p:nvPr/>
        </p:nvSpPr>
        <p:spPr>
          <a:xfrm>
            <a:off x="3417570" y="3326070"/>
            <a:ext cx="7795260" cy="1120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Logical Model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49159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3C0BC-76F5-D231-D39B-74FCA3F0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65" y="1007901"/>
            <a:ext cx="9722734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69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833199" y="1083707"/>
            <a:ext cx="7795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1022152" y="2326600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361248"/>
            <a:ext cx="3299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293060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87862" y="407884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4113490"/>
            <a:ext cx="2727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468284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987862" y="583108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865733"/>
            <a:ext cx="3421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43509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63C7BA2F-EA8C-F564-1A25-FC96FEF46158}"/>
              </a:ext>
            </a:extLst>
          </p:cNvPr>
          <p:cNvSpPr/>
          <p:nvPr/>
        </p:nvSpPr>
        <p:spPr>
          <a:xfrm>
            <a:off x="985599" y="1236107"/>
            <a:ext cx="7795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3527C516-8762-7A98-9BBB-AE51123897B8}"/>
              </a:ext>
            </a:extLst>
          </p:cNvPr>
          <p:cNvSpPr/>
          <p:nvPr/>
        </p:nvSpPr>
        <p:spPr>
          <a:xfrm>
            <a:off x="1137999" y="1388507"/>
            <a:ext cx="7795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44672309-7341-7358-78CB-7703B060492F}"/>
              </a:ext>
            </a:extLst>
          </p:cNvPr>
          <p:cNvSpPr/>
          <p:nvPr/>
        </p:nvSpPr>
        <p:spPr>
          <a:xfrm>
            <a:off x="3417570" y="3580510"/>
            <a:ext cx="7795260" cy="1120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Conceptual Model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158338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FE98B-A4A6-7BA3-EE37-C5824F47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464" y="0"/>
            <a:ext cx="1188547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FBBE19A740D045A08F595A4E12D6C4" ma:contentTypeVersion="12" ma:contentTypeDescription="Create a new document." ma:contentTypeScope="" ma:versionID="7ba848f82bada2c7bfeba91044cc1b34">
  <xsd:schema xmlns:xsd="http://www.w3.org/2001/XMLSchema" xmlns:xs="http://www.w3.org/2001/XMLSchema" xmlns:p="http://schemas.microsoft.com/office/2006/metadata/properties" xmlns:ns3="a2fc9b50-c8da-4dce-a83b-4267d3c69ff9" xmlns:ns4="34655088-2b76-480d-9c47-28e87fb7bfd4" targetNamespace="http://schemas.microsoft.com/office/2006/metadata/properties" ma:root="true" ma:fieldsID="eeb3fdf77c1dd5e36bf6bc42ba5412d1" ns3:_="" ns4:_="">
    <xsd:import namespace="a2fc9b50-c8da-4dce-a83b-4267d3c69ff9"/>
    <xsd:import namespace="34655088-2b76-480d-9c47-28e87fb7bf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fc9b50-c8da-4dce-a83b-4267d3c69f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655088-2b76-480d-9c47-28e87fb7bfd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2fc9b50-c8da-4dce-a83b-4267d3c69ff9" xsi:nil="true"/>
  </documentManagement>
</p:properties>
</file>

<file path=customXml/itemProps1.xml><?xml version="1.0" encoding="utf-8"?>
<ds:datastoreItem xmlns:ds="http://schemas.openxmlformats.org/officeDocument/2006/customXml" ds:itemID="{25C44E1B-6F2A-42D8-A99C-8145B06710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09FE7E-7065-4D04-9C32-A270A60184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fc9b50-c8da-4dce-a83b-4267d3c69ff9"/>
    <ds:schemaRef ds:uri="34655088-2b76-480d-9c47-28e87fb7bf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E76DD3-DCFF-4199-BDE4-E7B1B3236035}">
  <ds:schemaRefs>
    <ds:schemaRef ds:uri="http://www.w3.org/XML/1998/namespace"/>
    <ds:schemaRef ds:uri="http://purl.org/dc/elements/1.1/"/>
    <ds:schemaRef ds:uri="http://purl.org/dc/terms/"/>
    <ds:schemaRef ds:uri="34655088-2b76-480d-9c47-28e87fb7bf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2fc9b50-c8da-4dce-a83b-4267d3c69ff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365</Words>
  <Application>Microsoft Office PowerPoint</Application>
  <PresentationFormat>Custom</PresentationFormat>
  <Paragraphs>62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Abhishek Shinde</cp:lastModifiedBy>
  <cp:revision>6</cp:revision>
  <dcterms:created xsi:type="dcterms:W3CDTF">2023-12-05T19:27:28Z</dcterms:created>
  <dcterms:modified xsi:type="dcterms:W3CDTF">2023-12-18T20:38:48Z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0x0101000FFBBE19A740D045A08F595A4E12D6C4</vt:lpwstr>
  </property>
</Properties>
</file>